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83" r:id="rId2"/>
    <p:sldId id="284" r:id="rId3"/>
    <p:sldId id="285" r:id="rId4"/>
    <p:sldId id="286" r:id="rId5"/>
    <p:sldId id="303" r:id="rId6"/>
    <p:sldId id="256" r:id="rId7"/>
    <p:sldId id="257" r:id="rId8"/>
    <p:sldId id="258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92" r:id="rId28"/>
    <p:sldId id="293" r:id="rId29"/>
    <p:sldId id="294" r:id="rId30"/>
    <p:sldId id="298" r:id="rId31"/>
    <p:sldId id="297" r:id="rId32"/>
    <p:sldId id="282" r:id="rId33"/>
    <p:sldId id="299" r:id="rId34"/>
    <p:sldId id="300" r:id="rId35"/>
    <p:sldId id="301" r:id="rId36"/>
    <p:sldId id="302" r:id="rId37"/>
    <p:sldId id="304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-11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43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28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98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676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23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1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524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14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3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77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548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0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09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22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75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75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2B86B-AF47-4C18-B3D3-F8A4159D7F5A}" type="datetimeFigureOut">
              <a:rPr lang="zh-TW" altLang="en-US" smtClean="0"/>
              <a:t>2018/11/17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201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6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18866" y="1695735"/>
            <a:ext cx="10740338" cy="2262781"/>
          </a:xfrm>
        </p:spPr>
        <p:txBody>
          <a:bodyPr/>
          <a:lstStyle/>
          <a:p>
            <a:r>
              <a:rPr lang="en-US" altLang="zh-TW" dirty="0" smtClean="0"/>
              <a:t>openGL_porject1</a:t>
            </a:r>
            <a:r>
              <a:rPr lang="zh-TW" altLang="en-US" dirty="0" smtClean="0"/>
              <a:t>機器人與特效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B10632015</a:t>
            </a:r>
            <a:r>
              <a:rPr lang="zh-TW" altLang="en-US" dirty="0" smtClean="0"/>
              <a:t>陳梓賓</a:t>
            </a:r>
            <a:endParaRPr lang="en-US" altLang="zh-TW" dirty="0" smtClean="0"/>
          </a:p>
          <a:p>
            <a:r>
              <a:rPr lang="en-US" altLang="zh-TW" dirty="0" smtClean="0"/>
              <a:t>B10632024</a:t>
            </a:r>
            <a:r>
              <a:rPr lang="zh-TW" altLang="en-US" dirty="0" smtClean="0"/>
              <a:t>林奕辰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734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閃爍變色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pic>
        <p:nvPicPr>
          <p:cNvPr id="3" name="OpenGL 4.3 - Robot 2018_11_15 下午 02_54_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348" y="1674657"/>
            <a:ext cx="5335588" cy="400224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642100" y="2350458"/>
            <a:ext cx="485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把時間作為參數 </a:t>
            </a:r>
            <a:endParaRPr lang="en-US" altLang="zh-TW" dirty="0" smtClean="0"/>
          </a:p>
          <a:p>
            <a:r>
              <a:rPr lang="zh-TW" altLang="en-US" dirty="0" smtClean="0"/>
              <a:t>來產生動態改變顏色的效果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7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紅黑色塊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42100" y="2350458"/>
            <a:ext cx="4858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UV</a:t>
            </a:r>
            <a:r>
              <a:rPr lang="zh-TW" altLang="en-US" dirty="0" smtClean="0"/>
              <a:t>也作為變數</a:t>
            </a:r>
            <a:endParaRPr lang="en-US" altLang="zh-TW" dirty="0" smtClean="0"/>
          </a:p>
          <a:p>
            <a:r>
              <a:rPr lang="zh-TW" altLang="en-US" dirty="0" smtClean="0"/>
              <a:t>再額外加一些限制條件增加隨機性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產生的隨機值只套用到</a:t>
            </a:r>
            <a:r>
              <a:rPr lang="en-US" altLang="zh-TW" dirty="0" smtClean="0"/>
              <a:t>r</a:t>
            </a:r>
            <a:r>
              <a:rPr lang="zh-TW" altLang="en-US" dirty="0" smtClean="0"/>
              <a:t> 所以是紅黑交錯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4" name="OpenGL 4.3 - Robot 2018_11_15 下午 03_01_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364" y="1705013"/>
            <a:ext cx="5139663" cy="3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迷彩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42100" y="2350458"/>
            <a:ext cx="4858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理論上</a:t>
            </a:r>
            <a:r>
              <a:rPr lang="en-US" altLang="zh-TW" dirty="0" err="1" smtClean="0"/>
              <a:t>uv</a:t>
            </a:r>
            <a:r>
              <a:rPr lang="zh-TW" altLang="en-US" dirty="0" smtClean="0"/>
              <a:t>應該是貼圖座標</a:t>
            </a:r>
            <a:endParaRPr lang="en-US" altLang="zh-TW" dirty="0" smtClean="0"/>
          </a:p>
          <a:p>
            <a:r>
              <a:rPr lang="zh-TW" altLang="en-US" dirty="0" smtClean="0"/>
              <a:t>換言之同一片</a:t>
            </a:r>
            <a:r>
              <a:rPr lang="en-US" altLang="zh-TW" dirty="0" smtClean="0"/>
              <a:t>(?)</a:t>
            </a:r>
            <a:r>
              <a:rPr lang="zh-TW" altLang="en-US" dirty="0" smtClean="0"/>
              <a:t>應該</a:t>
            </a:r>
            <a:r>
              <a:rPr lang="en-US" altLang="zh-TW" dirty="0" smtClean="0"/>
              <a:t>UV</a:t>
            </a:r>
            <a:r>
              <a:rPr lang="zh-TW" altLang="en-US" dirty="0" smtClean="0"/>
              <a:t>是連續的</a:t>
            </a:r>
            <a:endParaRPr lang="en-US" altLang="zh-TW" dirty="0" smtClean="0"/>
          </a:p>
          <a:p>
            <a:r>
              <a:rPr lang="zh-TW" altLang="en-US" dirty="0" smtClean="0"/>
              <a:t>把</a:t>
            </a:r>
            <a:r>
              <a:rPr lang="en-US" altLang="zh-TW" dirty="0" smtClean="0"/>
              <a:t>UV</a:t>
            </a:r>
            <a:r>
              <a:rPr lang="zh-TW" altLang="en-US" dirty="0" smtClean="0"/>
              <a:t>拿來作為顏色參數</a:t>
            </a:r>
            <a:endParaRPr lang="en-US" altLang="zh-TW" dirty="0" smtClean="0"/>
          </a:p>
          <a:p>
            <a:r>
              <a:rPr lang="zh-TW" altLang="en-US" dirty="0" smtClean="0"/>
              <a:t>就會變成漸層</a:t>
            </a:r>
            <a:endParaRPr lang="en-US" altLang="zh-TW" dirty="0" smtClean="0"/>
          </a:p>
          <a:p>
            <a:r>
              <a:rPr lang="zh-TW" altLang="en-US" dirty="0" smtClean="0"/>
              <a:t>再把時間加入 就會變成流動的漸層</a:t>
            </a:r>
            <a:endParaRPr lang="zh-TW" altLang="en-US" dirty="0"/>
          </a:p>
        </p:txBody>
      </p:sp>
      <p:pic>
        <p:nvPicPr>
          <p:cNvPr id="3" name="OpenGL 4.3 - Robot 2018_11_15 下午 03_12_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221" y="1732673"/>
            <a:ext cx="5115100" cy="38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1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enGL 4.3 - Robot 2018_11_15 下午 03_16_3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89" end="1705.6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122" y="1528609"/>
            <a:ext cx="3373438" cy="2530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0900" y="4205803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雷射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pic>
        <p:nvPicPr>
          <p:cNvPr id="5" name="OpenGL 4.3 - Robot 2018_11_15 下午 03_19_0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85" end="1843.19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53445" y="1528608"/>
            <a:ext cx="3373438" cy="2530427"/>
          </a:xfrm>
          <a:prstGeom prst="rect">
            <a:avLst/>
          </a:prstGeom>
        </p:spPr>
      </p:pic>
      <p:pic>
        <p:nvPicPr>
          <p:cNvPr id="6" name="OpenGL 4.3 - Robot 2018_11_15 下午 03_23_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273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77058" y="4059035"/>
            <a:ext cx="3398899" cy="2549525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8775082" y="3389040"/>
            <a:ext cx="3167537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黑白迷</a:t>
            </a:r>
            <a:r>
              <a:rPr lang="zh-TW" altLang="en-US" dirty="0"/>
              <a:t>彩</a:t>
            </a:r>
          </a:p>
        </p:txBody>
      </p:sp>
    </p:spTree>
    <p:extLst>
      <p:ext uri="{BB962C8B-B14F-4D97-AF65-F5344CB8AC3E}">
        <p14:creationId xmlns:p14="http://schemas.microsoft.com/office/powerpoint/2010/main" val="6512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74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52318" y="1527649"/>
            <a:ext cx="3167537" cy="8167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超★未來感特效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23627" y="2573047"/>
            <a:ext cx="485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把前面的雷射和迷彩合起來</a:t>
            </a:r>
            <a:endParaRPr lang="en-US" altLang="zh-TW" dirty="0" smtClean="0"/>
          </a:p>
          <a:p>
            <a:r>
              <a:rPr lang="zh-TW" altLang="en-US" dirty="0" smtClean="0"/>
              <a:t>然後</a:t>
            </a:r>
            <a:r>
              <a:rPr lang="zh-TW" altLang="en-US" dirty="0"/>
              <a:t>改</a:t>
            </a:r>
            <a:r>
              <a:rPr lang="zh-TW" altLang="en-US" dirty="0" smtClean="0"/>
              <a:t>一下色調 反光度之類的</a:t>
            </a:r>
            <a:endParaRPr lang="zh-TW" altLang="en-US" dirty="0"/>
          </a:p>
        </p:txBody>
      </p:sp>
      <p:pic>
        <p:nvPicPr>
          <p:cNvPr id="5" name="OpenGL 4.3 - Robot 2018_11_15 下午 03_31_0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59" end="1899.5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8080" y="1527649"/>
            <a:ext cx="5782458" cy="43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991137" y="2397490"/>
            <a:ext cx="8911687" cy="340294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原本應該會輸出到螢幕上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存成一張圖</a:t>
            </a:r>
            <a:r>
              <a:rPr lang="en-US" altLang="zh-TW" dirty="0" smtClean="0">
                <a:sym typeface="Wingdings" panose="05000000000000000000" pitchFamily="2" charset="2"/>
              </a:rPr>
              <a:t>(texture)</a:t>
            </a:r>
            <a:r>
              <a:rPr lang="zh-TW" altLang="en-US" dirty="0" smtClean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/>
            </a:r>
            <a:br>
              <a:rPr lang="en-US" altLang="zh-TW" dirty="0" smtClean="0">
                <a:sym typeface="Wingdings" panose="05000000000000000000" pitchFamily="2" charset="2"/>
              </a:rPr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然後再經過一次</a:t>
            </a:r>
            <a:r>
              <a:rPr lang="en-US" altLang="zh-TW" dirty="0" err="1" smtClean="0">
                <a:sym typeface="Wingdings" panose="05000000000000000000" pitchFamily="2" charset="2"/>
              </a:rPr>
              <a:t>shader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65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5664" y="5380838"/>
            <a:ext cx="1203220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負片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576829" y="5380838"/>
            <a:ext cx="1203220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灰階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 b="20458"/>
          <a:stretch/>
        </p:blipFill>
        <p:spPr>
          <a:xfrm>
            <a:off x="1092920" y="1895489"/>
            <a:ext cx="4451928" cy="3485349"/>
          </a:xfrm>
          <a:prstGeom prst="rect">
            <a:avLst/>
          </a:prstGeom>
        </p:spPr>
      </p:pic>
      <p:pic>
        <p:nvPicPr>
          <p:cNvPr id="8" name="圖片 7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1" b="20610"/>
          <a:stretch/>
        </p:blipFill>
        <p:spPr>
          <a:xfrm>
            <a:off x="6123709" y="1895489"/>
            <a:ext cx="4343409" cy="33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5518" y="1390886"/>
            <a:ext cx="2391681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框加</a:t>
            </a:r>
            <a:r>
              <a:rPr lang="zh-TW" altLang="en-US" dirty="0"/>
              <a:t>深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pic>
        <p:nvPicPr>
          <p:cNvPr id="4" name="圖片 3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8" b="20913"/>
          <a:stretch/>
        </p:blipFill>
        <p:spPr>
          <a:xfrm>
            <a:off x="895927" y="1390885"/>
            <a:ext cx="5796140" cy="4538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21236" y="2299521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和九宮格的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處理 中間*</a:t>
            </a:r>
            <a:r>
              <a:rPr lang="en-US" altLang="zh-TW" dirty="0" smtClean="0"/>
              <a:t>9</a:t>
            </a:r>
            <a:r>
              <a:rPr lang="zh-TW" altLang="en-US" dirty="0" smtClean="0"/>
              <a:t> 其他*</a:t>
            </a:r>
            <a:r>
              <a:rPr lang="en-US" altLang="zh-TW" dirty="0" smtClean="0"/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達成加深邊框的效果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90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5518" y="1390886"/>
            <a:ext cx="2391681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偵測邊框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21236" y="2299521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和上一個差不多 但改變權重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只留下邊框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4" b="20003"/>
          <a:stretch/>
        </p:blipFill>
        <p:spPr>
          <a:xfrm>
            <a:off x="5773104" y="3455401"/>
            <a:ext cx="3888132" cy="3056813"/>
          </a:xfrm>
          <a:prstGeom prst="rect">
            <a:avLst/>
          </a:prstGeom>
        </p:spPr>
      </p:pic>
      <p:pic>
        <p:nvPicPr>
          <p:cNvPr id="5" name="圖片 4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1" b="21216"/>
          <a:stretch/>
        </p:blipFill>
        <p:spPr>
          <a:xfrm>
            <a:off x="1427395" y="1686449"/>
            <a:ext cx="3943927" cy="30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5518" y="1390886"/>
            <a:ext cx="2391681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霧化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21236" y="2299521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和九宮格的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處理 和九宮格的其他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混合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13" b="20344"/>
          <a:stretch/>
        </p:blipFill>
        <p:spPr>
          <a:xfrm>
            <a:off x="662407" y="1532902"/>
            <a:ext cx="4666975" cy="3628470"/>
          </a:xfrm>
          <a:prstGeom prst="rect">
            <a:avLst/>
          </a:prstGeom>
        </p:spPr>
      </p:pic>
      <p:pic>
        <p:nvPicPr>
          <p:cNvPr id="5" name="圖片 4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67" b="20646"/>
          <a:stretch/>
        </p:blipFill>
        <p:spPr>
          <a:xfrm>
            <a:off x="4367262" y="3103419"/>
            <a:ext cx="4416520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8082" y="2548444"/>
            <a:ext cx="8911687" cy="1280890"/>
          </a:xfrm>
        </p:spPr>
        <p:txBody>
          <a:bodyPr>
            <a:noAutofit/>
          </a:bodyPr>
          <a:lstStyle/>
          <a:p>
            <a:r>
              <a:rPr lang="zh-TW" altLang="en-US" sz="9600" dirty="0"/>
              <a:t>機器人與動作</a:t>
            </a:r>
          </a:p>
        </p:txBody>
      </p:sp>
    </p:spTree>
    <p:extLst>
      <p:ext uri="{BB962C8B-B14F-4D97-AF65-F5344CB8AC3E}">
        <p14:creationId xmlns:p14="http://schemas.microsoft.com/office/powerpoint/2010/main" val="3649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73991" y="1286149"/>
            <a:ext cx="3758664" cy="8167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紗網偷窺</a:t>
            </a:r>
            <a:r>
              <a:rPr lang="en-US" altLang="zh-TW" dirty="0"/>
              <a:t>	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圓型馬賽</a:t>
            </a:r>
            <a:r>
              <a:rPr lang="zh-TW" altLang="en-US" dirty="0"/>
              <a:t>克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30473" y="2626486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畫圓 若不在圓內則覆蓋為黑色</a:t>
            </a:r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6862618" y="1569846"/>
            <a:ext cx="212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圖片 8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9" b="19889"/>
          <a:stretch/>
        </p:blipFill>
        <p:spPr>
          <a:xfrm>
            <a:off x="1008388" y="1569846"/>
            <a:ext cx="5798544" cy="45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52414" y="1299014"/>
            <a:ext cx="3758664" cy="11522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浮雕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30473" y="2626486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把圖像的每個像素和左上方的像素相減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灰階化，並加上背景的灰色</a:t>
            </a:r>
            <a:endParaRPr lang="zh-TW" altLang="en-US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9" b="20646"/>
          <a:stretch/>
        </p:blipFill>
        <p:spPr>
          <a:xfrm>
            <a:off x="700083" y="1507572"/>
            <a:ext cx="6273908" cy="48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52414" y="1299014"/>
            <a:ext cx="3758664" cy="11522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水波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30473" y="2626486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以時間為參數 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Sin</a:t>
            </a:r>
            <a:r>
              <a:rPr lang="zh-TW" altLang="en-US" dirty="0" smtClean="0"/>
              <a:t>函數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改變</a:t>
            </a:r>
            <a:r>
              <a:rPr lang="en-US" altLang="zh-TW" dirty="0" smtClean="0"/>
              <a:t>x</a:t>
            </a:r>
            <a:r>
              <a:rPr lang="zh-TW" altLang="en-US" dirty="0" smtClean="0"/>
              <a:t>軸取樣點</a:t>
            </a:r>
            <a:endParaRPr lang="zh-TW" altLang="en-US" dirty="0"/>
          </a:p>
        </p:txBody>
      </p:sp>
      <p:pic>
        <p:nvPicPr>
          <p:cNvPr id="4" name="OpenGL 4.3 - Robot 2018_11_15 下午 04_05_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50" y="1578067"/>
            <a:ext cx="5751513" cy="42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352414" y="1299014"/>
            <a:ext cx="3758664" cy="115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動態三角馬賽克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130473" y="2626486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由六邊形切</a:t>
            </a:r>
            <a:r>
              <a:rPr lang="zh-TW" altLang="en-US" dirty="0" smtClean="0"/>
              <a:t>分成</a:t>
            </a:r>
            <a:r>
              <a:rPr lang="en-US" altLang="zh-TW" dirty="0" smtClean="0"/>
              <a:t>6</a:t>
            </a:r>
            <a:r>
              <a:rPr lang="zh-TW" altLang="en-US" dirty="0" smtClean="0"/>
              <a:t>個三角形 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用六邊形原點和像素的夾腳</a:t>
            </a:r>
            <a:r>
              <a:rPr lang="zh-TW" altLang="en-US" dirty="0"/>
              <a:t>判斷每</a:t>
            </a:r>
            <a:r>
              <a:rPr lang="zh-TW" altLang="en-US" dirty="0" smtClean="0"/>
              <a:t>個像素在哪個三角形中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確定在哪個三角形</a:t>
            </a:r>
            <a:r>
              <a:rPr lang="zh-TW" altLang="en-US" dirty="0" smtClean="0"/>
              <a:t>後，就可以用</a:t>
            </a:r>
            <a:r>
              <a:rPr lang="en-US" altLang="zh-TW" dirty="0" smtClean="0"/>
              <a:t>texture2D</a:t>
            </a:r>
            <a:r>
              <a:rPr lang="zh-TW" altLang="en-US" dirty="0" smtClean="0"/>
              <a:t>算出像素的顏色</a:t>
            </a:r>
            <a:endParaRPr lang="zh-TW" altLang="en-US" dirty="0"/>
          </a:p>
        </p:txBody>
      </p:sp>
      <p:pic>
        <p:nvPicPr>
          <p:cNvPr id="1026" name="Picture 2" descr="D:\FL\Desktop\基礎電腦圖學\porject1\照片\三角馬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0" y="1450958"/>
            <a:ext cx="6617730" cy="522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98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4561" y="2242783"/>
            <a:ext cx="8915400" cy="3777622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352414" y="1299014"/>
            <a:ext cx="3758664" cy="115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正方形馬賽克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30473" y="2626486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檢查每個像素是在正方形內還是外，在外面的填入一個固定顏色，其他的則用</a:t>
            </a:r>
            <a:r>
              <a:rPr lang="en-US" altLang="zh-TW" dirty="0" smtClean="0"/>
              <a:t>texture</a:t>
            </a:r>
            <a:r>
              <a:rPr lang="zh-TW" altLang="en-US" dirty="0" smtClean="0"/>
              <a:t>函式，代入馬賽克的座標和整張畫面的</a:t>
            </a:r>
            <a:r>
              <a:rPr lang="en-US" altLang="zh-TW" dirty="0" smtClean="0"/>
              <a:t>texture</a:t>
            </a:r>
          </a:p>
        </p:txBody>
      </p:sp>
      <p:pic>
        <p:nvPicPr>
          <p:cNvPr id="1026" name="Picture 2" descr="D:\FL\Desktop\基礎電腦圖學\porject1\正方mosa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98" y="1430401"/>
            <a:ext cx="6548975" cy="51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80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352414" y="1299014"/>
            <a:ext cx="3758664" cy="115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素描畫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130473" y="2626486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將背景轉成淺色灰階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用</a:t>
            </a:r>
            <a:r>
              <a:rPr lang="en-US" altLang="zh-TW" dirty="0" smtClean="0"/>
              <a:t>texture</a:t>
            </a:r>
            <a:r>
              <a:rPr lang="zh-TW" altLang="en-US" dirty="0" smtClean="0"/>
              <a:t>函式分別代入四個有偏移值的貼圖座標，做平均並且灰階化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淺灰</a:t>
            </a:r>
            <a:r>
              <a:rPr lang="zh-TW" altLang="en-US" dirty="0"/>
              <a:t>背景</a:t>
            </a:r>
            <a:r>
              <a:rPr lang="zh-TW" altLang="en-US" dirty="0" smtClean="0"/>
              <a:t>和平均值做運算，取得素描特效</a:t>
            </a:r>
            <a:endParaRPr lang="en-US" altLang="zh-TW" dirty="0" smtClean="0"/>
          </a:p>
        </p:txBody>
      </p:sp>
      <p:pic>
        <p:nvPicPr>
          <p:cNvPr id="2050" name="Picture 2" descr="D:\FL\Desktop\基礎電腦圖學\porject1\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6" y="1489352"/>
            <a:ext cx="6667086" cy="5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33334" y="4820137"/>
            <a:ext cx="3758664" cy="77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雪花彩環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32832" y="5424277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用三角函數取得環上每個點的座標，換成彩色，並隨時間輪替顏色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用</a:t>
            </a:r>
            <a:r>
              <a:rPr lang="en-US" altLang="zh-TW" dirty="0" smtClean="0"/>
              <a:t>+=</a:t>
            </a:r>
            <a:r>
              <a:rPr lang="zh-TW" altLang="en-US" dirty="0" smtClean="0"/>
              <a:t>的方式產生點點雪花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最後彩環和雪花做平均</a:t>
            </a:r>
            <a:endParaRPr lang="en-US" altLang="zh-TW" dirty="0" smtClean="0"/>
          </a:p>
        </p:txBody>
      </p:sp>
      <p:pic>
        <p:nvPicPr>
          <p:cNvPr id="3074" name="Picture 2" descr="D:\FL\Desktop\基礎電腦圖學\porject1\ring&amp;sn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4" y="1404937"/>
            <a:ext cx="4336763" cy="34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FL\Desktop\基礎電腦圖學\porject1\照片\sn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53" y="1347420"/>
            <a:ext cx="4415312" cy="347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6775853" y="5588050"/>
            <a:ext cx="42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直接在</a:t>
            </a:r>
            <a:r>
              <a:rPr lang="en-US" altLang="zh-TW" dirty="0" smtClean="0"/>
              <a:t>fs</a:t>
            </a:r>
            <a:r>
              <a:rPr lang="zh-TW" altLang="en-US" dirty="0" smtClean="0"/>
              <a:t>用</a:t>
            </a:r>
            <a:r>
              <a:rPr lang="en-US" altLang="zh-TW" dirty="0" smtClean="0"/>
              <a:t>for</a:t>
            </a:r>
            <a:r>
              <a:rPr lang="zh-TW" altLang="en-US" dirty="0" smtClean="0"/>
              <a:t>迴圈產生雪花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6775853" y="4896461"/>
            <a:ext cx="3758664" cy="721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雪花飄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598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12126" y="4901148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旋轉的環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5597344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</a:t>
            </a:r>
            <a:r>
              <a:rPr lang="en-US" altLang="zh-TW" dirty="0" smtClean="0"/>
              <a:t>fs</a:t>
            </a:r>
            <a:r>
              <a:rPr lang="zh-TW" altLang="en-US" dirty="0" smtClean="0"/>
              <a:t>根據畫面中心算出圓環，並隨時間讓他轉動</a:t>
            </a:r>
            <a:r>
              <a:rPr lang="en-US" altLang="zh-TW" dirty="0" smtClean="0"/>
              <a:t>(</a:t>
            </a:r>
            <a:r>
              <a:rPr lang="zh-TW" altLang="en-US" dirty="0" smtClean="0"/>
              <a:t>傳入</a:t>
            </a:r>
            <a:r>
              <a:rPr lang="zh-TW" altLang="en-US" dirty="0"/>
              <a:t>劃一參數</a:t>
            </a:r>
            <a:r>
              <a:rPr lang="en-US" altLang="zh-TW" dirty="0" smtClean="0"/>
              <a:t>time)</a:t>
            </a:r>
          </a:p>
        </p:txBody>
      </p:sp>
      <p:pic>
        <p:nvPicPr>
          <p:cNvPr id="5122" name="Picture 2" descr="D:\FL\Desktop\基礎電腦圖學\porject1\轉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6" y="1299014"/>
            <a:ext cx="4514465" cy="35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FL\Desktop\基礎電腦圖學\porject1\照片\illu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90" y="1299014"/>
            <a:ext cx="4508827" cy="35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FL\Desktop\基礎電腦圖學\porject1\照片\half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06" y="1299014"/>
            <a:ext cx="4500594" cy="35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7691406" y="4834671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半圓</a:t>
            </a:r>
            <a:r>
              <a:rPr lang="zh-TW" altLang="en-US" dirty="0" smtClean="0"/>
              <a:t>環</a:t>
            </a:r>
            <a:endParaRPr lang="zh-TW" altLang="en-US" dirty="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870790" y="4824611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圓形波紋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870790" y="5587283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和圓形的計算方式相同，分別計算兩個顏色的圓，最後在合併，一樣用傳入的時間讓他動</a:t>
            </a:r>
            <a:endParaRPr lang="en-US" altLang="zh-TW" dirty="0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7840430" y="5587284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和圓的算法一樣，一樣傳入時間讓他動，最後和原本螢幕圖混合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65332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1934" y="4909723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水平</a:t>
            </a:r>
            <a:r>
              <a:rPr lang="en-US" altLang="zh-TW" dirty="0" smtClean="0"/>
              <a:t>tan</a:t>
            </a:r>
            <a:r>
              <a:rPr lang="zh-TW" altLang="en-US" dirty="0" smtClean="0"/>
              <a:t>雷射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81934" y="5575398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</a:t>
            </a:r>
            <a:r>
              <a:rPr lang="en-US" altLang="zh-TW" dirty="0"/>
              <a:t>tan</a:t>
            </a:r>
            <a:r>
              <a:rPr lang="zh-TW" altLang="en-US" dirty="0"/>
              <a:t>函式計算雷射線，再加上與畫面中心的差值，在和原本的背景材質</a:t>
            </a:r>
            <a:r>
              <a:rPr lang="en-US" altLang="zh-TW" dirty="0"/>
              <a:t>mix 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7629454" y="4925133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smtClean="0"/>
              <a:t>cos</a:t>
            </a:r>
            <a:r>
              <a:rPr lang="zh-TW" altLang="en-US" dirty="0" smtClean="0"/>
              <a:t>波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629454" y="5594395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和水波的計算方式相同，用</a:t>
            </a:r>
            <a:r>
              <a:rPr lang="en-US" altLang="zh-TW" dirty="0"/>
              <a:t>cos</a:t>
            </a:r>
            <a:r>
              <a:rPr lang="zh-TW" altLang="en-US" dirty="0"/>
              <a:t>函式產生波型中現在處理的像素的位置，做偏移後和背景圖相乘</a:t>
            </a:r>
            <a:endParaRPr lang="en-US" altLang="zh-TW" dirty="0" smtClean="0"/>
          </a:p>
        </p:txBody>
      </p:sp>
      <p:pic>
        <p:nvPicPr>
          <p:cNvPr id="4098" name="Picture 2" descr="D:\FL\Desktop\基礎電腦圖學\porject1\照片\la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34" y="1382611"/>
            <a:ext cx="4395034" cy="345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FL\Desktop\基礎電腦圖學\porject1\照片\藍紫波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454" y="1372551"/>
            <a:ext cx="4495675" cy="35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6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1934" y="4909723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震動喇叭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6537" y="5380672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</a:t>
            </a:r>
            <a:r>
              <a:rPr lang="en-US" altLang="zh-TW" dirty="0" err="1"/>
              <a:t>gl_FragCoord</a:t>
            </a:r>
            <a:r>
              <a:rPr lang="zh-TW" altLang="en-US" dirty="0"/>
              <a:t>知道目前像素位置，傳入參數</a:t>
            </a:r>
            <a:r>
              <a:rPr lang="en-US" altLang="zh-TW" dirty="0"/>
              <a:t>resolution</a:t>
            </a:r>
            <a:r>
              <a:rPr lang="zh-TW" altLang="en-US" dirty="0"/>
              <a:t>知道</a:t>
            </a:r>
            <a:r>
              <a:rPr lang="en-US" altLang="zh-TW" dirty="0" err="1"/>
              <a:t>opengl</a:t>
            </a:r>
            <a:r>
              <a:rPr lang="zh-TW" altLang="en-US" dirty="0"/>
              <a:t>視窗大小，進而得知</a:t>
            </a:r>
            <a:r>
              <a:rPr lang="zh-TW" altLang="en-US" dirty="0" smtClean="0"/>
              <a:t>中心點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每個像素的值為</a:t>
            </a:r>
            <a:r>
              <a:rPr lang="en-US" altLang="zh-TW" dirty="0"/>
              <a:t>sin((x</a:t>
            </a:r>
            <a:r>
              <a:rPr lang="zh-TW" altLang="en-US" dirty="0"/>
              <a:t>平方</a:t>
            </a:r>
            <a:r>
              <a:rPr lang="en-US" altLang="zh-TW" dirty="0"/>
              <a:t>+y</a:t>
            </a:r>
            <a:r>
              <a:rPr lang="zh-TW" altLang="en-US" dirty="0"/>
              <a:t>平方</a:t>
            </a:r>
            <a:r>
              <a:rPr lang="en-US" altLang="zh-TW" dirty="0"/>
              <a:t>)*</a:t>
            </a:r>
            <a:r>
              <a:rPr lang="zh-TW" altLang="en-US" dirty="0"/>
              <a:t>時間</a:t>
            </a:r>
            <a:r>
              <a:rPr lang="en-US" altLang="zh-TW" dirty="0"/>
              <a:t>)</a:t>
            </a:r>
            <a:r>
              <a:rPr lang="zh-TW" altLang="en-US" dirty="0"/>
              <a:t>，最後和原本的背景相加 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7177274" y="4925133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復古照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629454" y="5594395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先算出一個個像素的位置，用圓形公式</a:t>
            </a:r>
            <a:r>
              <a:rPr lang="en-US" altLang="zh-TW" dirty="0"/>
              <a:t>(</a:t>
            </a:r>
            <a:r>
              <a:rPr lang="en-US" altLang="zh-TW" dirty="0" err="1"/>
              <a:t>sin&amp;cos</a:t>
            </a:r>
            <a:r>
              <a:rPr lang="en-US" altLang="zh-TW" dirty="0"/>
              <a:t>)</a:t>
            </a:r>
            <a:r>
              <a:rPr lang="zh-TW" altLang="en-US" dirty="0"/>
              <a:t>算出像素顏色，參數乘上時間讓他轉，最後加上原本背景</a:t>
            </a:r>
            <a:endParaRPr lang="en-US" altLang="zh-TW" dirty="0" smtClean="0"/>
          </a:p>
        </p:txBody>
      </p:sp>
      <p:pic>
        <p:nvPicPr>
          <p:cNvPr id="5122" name="Picture 2" descr="D:\FL\Desktop\基礎電腦圖學\porject1\照片\vibrating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7" y="1431367"/>
            <a:ext cx="4413339" cy="347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FL\Desktop\基礎電腦圖學\porject1\照片\yellowbluesha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74" y="1209469"/>
            <a:ext cx="4663024" cy="368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83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機器人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738542" y="1378497"/>
            <a:ext cx="2101494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鋼鐵</a:t>
            </a:r>
            <a:r>
              <a:rPr lang="zh-TW" altLang="en-US" dirty="0" smtClean="0"/>
              <a:t>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4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7804172" y="1437860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射線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582231" y="2200533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算出隨時間移動的視窗中心點</a:t>
            </a:r>
            <a:r>
              <a:rPr lang="en-US" altLang="zh-TW" dirty="0"/>
              <a:t>(rotate</a:t>
            </a:r>
            <a:r>
              <a:rPr lang="zh-TW" altLang="en-US" dirty="0"/>
              <a:t>函式傳入時間</a:t>
            </a:r>
            <a:r>
              <a:rPr lang="en-US" altLang="zh-TW" dirty="0"/>
              <a:t>)</a:t>
            </a:r>
            <a:r>
              <a:rPr lang="zh-TW" altLang="en-US" dirty="0"/>
              <a:t>，算出每個</a:t>
            </a:r>
            <a:r>
              <a:rPr lang="en-US" altLang="zh-TW" dirty="0"/>
              <a:t>pixel</a:t>
            </a:r>
            <a:r>
              <a:rPr lang="zh-TW" altLang="en-US" dirty="0"/>
              <a:t>距離中心點的長度和角度，算出隨機的旋轉角和速度，最後加入圓的公式實現每一條射線，再和背景相加 </a:t>
            </a:r>
            <a:endParaRPr lang="en-US" altLang="zh-TW" dirty="0" smtClean="0"/>
          </a:p>
        </p:txBody>
      </p:sp>
      <p:pic>
        <p:nvPicPr>
          <p:cNvPr id="8194" name="Picture 2" descr="D:\FL\Desktop\基礎電腦圖學\porject1\照片\blue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1" y="1277054"/>
            <a:ext cx="6992939" cy="549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106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Buffer </a:t>
            </a:r>
            <a:r>
              <a:rPr lang="en-US" altLang="zh-TW" dirty="0" err="1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215489" y="5301235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閃爍愛心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15489" y="6041225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計算出部分的圓和直線，用</a:t>
            </a:r>
            <a:r>
              <a:rPr lang="en-US" altLang="zh-TW" dirty="0"/>
              <a:t>+=</a:t>
            </a:r>
            <a:r>
              <a:rPr lang="zh-TW" altLang="en-US" dirty="0"/>
              <a:t>將部件組合成愛心，用時間讓他閃爍 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7818400" y="5247785"/>
            <a:ext cx="3758664" cy="762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夜店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818400" y="5902725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</a:t>
            </a:r>
            <a:r>
              <a:rPr lang="en-US" altLang="zh-TW" dirty="0"/>
              <a:t>for</a:t>
            </a:r>
            <a:r>
              <a:rPr lang="zh-TW" altLang="en-US" dirty="0"/>
              <a:t>迴圈算出每個點，再算出鏡相，讓他有湖水面的感覺，一樣傳入時間讓他動，最後和原本螢幕圖混合 </a:t>
            </a:r>
            <a:endParaRPr lang="en-US" altLang="zh-TW" dirty="0" smtClean="0"/>
          </a:p>
        </p:txBody>
      </p:sp>
      <p:pic>
        <p:nvPicPr>
          <p:cNvPr id="7170" name="Picture 2" descr="D:\FL\Desktop\基礎電腦圖學\porject1\照片\nightpar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40" y="1306844"/>
            <a:ext cx="5053606" cy="399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FL\Desktop\基礎電腦圖學\porject1\照片\he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9" y="1319543"/>
            <a:ext cx="5048323" cy="397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53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352414" y="1299014"/>
            <a:ext cx="3758664" cy="115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原始</a:t>
            </a:r>
            <a:r>
              <a:rPr lang="en-US" altLang="zh-TW" dirty="0" smtClean="0"/>
              <a:t>skybox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30473" y="2626486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將</a:t>
            </a:r>
            <a:r>
              <a:rPr lang="en-US" altLang="zh-TW" dirty="0" smtClean="0"/>
              <a:t>6</a:t>
            </a:r>
            <a:r>
              <a:rPr lang="zh-TW" altLang="en-US" dirty="0" smtClean="0"/>
              <a:t>張圖綁定</a:t>
            </a:r>
            <a:r>
              <a:rPr lang="en-US" altLang="zh-TW" dirty="0" smtClean="0"/>
              <a:t>GL_TEXTURE_CUBE_MAP</a:t>
            </a:r>
            <a:r>
              <a:rPr lang="zh-TW" altLang="en-US" dirty="0" smtClean="0"/>
              <a:t>，傳入</a:t>
            </a:r>
            <a:r>
              <a:rPr lang="en-US" altLang="zh-TW" dirty="0" err="1" smtClean="0"/>
              <a:t>shader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box</a:t>
            </a:r>
            <a:r>
              <a:rPr lang="zh-TW" altLang="en-US" dirty="0" smtClean="0"/>
              <a:t>的座標另外開</a:t>
            </a:r>
            <a:r>
              <a:rPr lang="en-US" altLang="zh-TW" dirty="0" smtClean="0"/>
              <a:t>VBO</a:t>
            </a:r>
            <a:r>
              <a:rPr lang="zh-TW" altLang="en-US" dirty="0" smtClean="0"/>
              <a:t>，</a:t>
            </a:r>
            <a:r>
              <a:rPr lang="en-US" altLang="zh-TW" dirty="0" smtClean="0"/>
              <a:t>VAO</a:t>
            </a:r>
            <a:r>
              <a:rPr lang="zh-TW" altLang="en-US" dirty="0" smtClean="0"/>
              <a:t>傳入</a:t>
            </a:r>
            <a:endParaRPr lang="en-US" altLang="zh-TW" dirty="0" smtClean="0"/>
          </a:p>
        </p:txBody>
      </p:sp>
      <p:pic>
        <p:nvPicPr>
          <p:cNvPr id="6146" name="Picture 2" descr="D:\FL\Desktop\基礎電腦圖學\porject1\sky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0" y="1500174"/>
            <a:ext cx="6224303" cy="48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591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5616413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minecraft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97381" y="5894367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一樣算出視窗中心位置，然後用</a:t>
            </a:r>
            <a:r>
              <a:rPr lang="en-US" altLang="zh-TW" dirty="0"/>
              <a:t>for</a:t>
            </a:r>
            <a:r>
              <a:rPr lang="zh-TW" altLang="en-US" dirty="0"/>
              <a:t>迴圈把方塊計算出來，這裡也是傳入時間</a:t>
            </a:r>
            <a:r>
              <a:rPr lang="en-US" altLang="zh-TW" dirty="0"/>
              <a:t>t</a:t>
            </a:r>
            <a:r>
              <a:rPr lang="zh-TW" altLang="en-US" dirty="0"/>
              <a:t>讓他移動</a:t>
            </a:r>
            <a:endParaRPr lang="en-US" altLang="zh-TW" dirty="0" smtClean="0"/>
          </a:p>
        </p:txBody>
      </p:sp>
      <p:pic>
        <p:nvPicPr>
          <p:cNvPr id="9218" name="Picture 2" descr="D:\FL\Desktop\基礎電腦圖學\porject1\照片\minecraf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5" y="1219119"/>
            <a:ext cx="5612453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FL\Desktop\基礎電腦圖學\porject1\照片\skyboxillu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27" y="1219119"/>
            <a:ext cx="5511728" cy="43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6314049" y="5551241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背景波紋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015545" y="6171366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和</a:t>
            </a:r>
            <a:r>
              <a:rPr lang="en-US" altLang="zh-TW" dirty="0"/>
              <a:t>framebuffer</a:t>
            </a:r>
            <a:r>
              <a:rPr lang="zh-TW" altLang="en-US" dirty="0" smtClean="0"/>
              <a:t>的波紋</a:t>
            </a:r>
            <a:r>
              <a:rPr lang="zh-TW" altLang="en-US" dirty="0"/>
              <a:t>一樣，這裡做為背景 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29284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98484" y="5384077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旋轉三角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346754" y="5906549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用函式算出單一三角形，一樣用加法合成多個三角形，傳入時間讓背景動起來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6299927" y="5432997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星座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551521" y="5808327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宣告產生點和線的函式，以中心點向外用相加方式建立出點和線的組合，另外用函式區隔不同深度的點線 </a:t>
            </a:r>
            <a:endParaRPr lang="en-US" altLang="zh-TW" dirty="0" smtClean="0"/>
          </a:p>
        </p:txBody>
      </p:sp>
      <p:pic>
        <p:nvPicPr>
          <p:cNvPr id="10242" name="Picture 2" descr="D:\FL\Desktop\基礎電腦圖學\porject1\照片\rotatingtriang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4" y="1386282"/>
            <a:ext cx="5080001" cy="399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FL\Desktop\基礎電腦圖學\porject1\照片\molecu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27" y="1240779"/>
            <a:ext cx="5301728" cy="41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558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7528476" y="1537914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線圈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337466" y="2262597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使用時間參數讓背景在每一刻變動，同樣用</a:t>
            </a:r>
            <a:r>
              <a:rPr lang="en-US" altLang="zh-TW" dirty="0"/>
              <a:t>for</a:t>
            </a:r>
            <a:r>
              <a:rPr lang="zh-TW" altLang="en-US" dirty="0"/>
              <a:t>迴圈，利用曲線公式，乘上不同的矩陣，線的深度用變數</a:t>
            </a:r>
            <a:r>
              <a:rPr lang="en-US" altLang="zh-TW" dirty="0"/>
              <a:t>level</a:t>
            </a:r>
            <a:r>
              <a:rPr lang="zh-TW" altLang="en-US" dirty="0"/>
              <a:t>做區分， 最後把全部的計算結果相加 </a:t>
            </a:r>
            <a:endParaRPr lang="en-US" altLang="zh-TW" dirty="0" smtClean="0"/>
          </a:p>
        </p:txBody>
      </p:sp>
      <p:pic>
        <p:nvPicPr>
          <p:cNvPr id="11266" name="Picture 2" descr="D:\FL\Desktop\基礎電腦圖學\porject1\照片\running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96" y="1433015"/>
            <a:ext cx="6672717" cy="523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04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Skybox </a:t>
            </a:r>
            <a:r>
              <a:rPr lang="en-US" altLang="zh-TW" dirty="0" err="1" smtClean="0"/>
              <a:t>Shader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92459" y="4939410"/>
            <a:ext cx="3758664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神廟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01325" y="5636091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用隨機性和干擾的函式產生不平穩的水波， 柱子的部分一樣用相加法，一個一個組合起來，最後顏色讓傳入時間規則的改變 </a:t>
            </a:r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552268" y="4936312"/>
            <a:ext cx="1587256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量子</a:t>
            </a:r>
          </a:p>
        </p:txBody>
      </p:sp>
      <p:pic>
        <p:nvPicPr>
          <p:cNvPr id="12290" name="Picture 2" descr="D:\FL\Desktop\基礎電腦圖學\porject1\照片\colu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" y="1161160"/>
            <a:ext cx="4811412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FL\Desktop\基礎電腦圖學\porject1\照片\quant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873" y="1161160"/>
            <a:ext cx="4838558" cy="381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:\FL\Desktop\基礎電腦圖學\porject1\照片\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311" y="1127761"/>
            <a:ext cx="4858939" cy="381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標題 1"/>
          <p:cNvSpPr txBox="1">
            <a:spLocks/>
          </p:cNvSpPr>
          <p:nvPr/>
        </p:nvSpPr>
        <p:spPr>
          <a:xfrm>
            <a:off x="7391210" y="4972808"/>
            <a:ext cx="1587256" cy="750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樹林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4585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特效總數：</a:t>
            </a:r>
            <a:r>
              <a:rPr lang="en-US" altLang="zh-TW" dirty="0" smtClean="0"/>
              <a:t>10+23+9(</a:t>
            </a:r>
            <a:r>
              <a:rPr lang="zh-TW" altLang="en-US" dirty="0" smtClean="0"/>
              <a:t>含</a:t>
            </a:r>
            <a:r>
              <a:rPr lang="zh-TW" altLang="en-US" dirty="0"/>
              <a:t>天空</a:t>
            </a:r>
            <a:r>
              <a:rPr lang="zh-TW" altLang="en-US" dirty="0" smtClean="0"/>
              <a:t>盒背景</a:t>
            </a:r>
            <a:r>
              <a:rPr lang="en-US" altLang="zh-TW" dirty="0" smtClean="0"/>
              <a:t>)= 42</a:t>
            </a:r>
          </a:p>
          <a:p>
            <a:r>
              <a:rPr lang="zh-TW" altLang="en-US" dirty="0"/>
              <a:t>動作</a:t>
            </a:r>
            <a:r>
              <a:rPr lang="zh-TW" altLang="en-US" dirty="0" smtClean="0"/>
              <a:t>總數：</a:t>
            </a:r>
            <a:r>
              <a:rPr lang="en-US" altLang="zh-TW" dirty="0" smtClean="0"/>
              <a:t>5(</a:t>
            </a:r>
            <a:r>
              <a:rPr lang="zh-TW" altLang="en-US" dirty="0" smtClean="0"/>
              <a:t>含基本走路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741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動作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60070" y="5772491"/>
            <a:ext cx="2101494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基本</a:t>
            </a:r>
            <a:r>
              <a:rPr lang="zh-TW" altLang="en-US" dirty="0" smtClean="0"/>
              <a:t>走路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672578" y="5714279"/>
            <a:ext cx="1921798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開合跳</a:t>
            </a:r>
          </a:p>
        </p:txBody>
      </p:sp>
    </p:spTree>
    <p:extLst>
      <p:ext uri="{BB962C8B-B14F-4D97-AF65-F5344CB8AC3E}">
        <p14:creationId xmlns:p14="http://schemas.microsoft.com/office/powerpoint/2010/main" val="314706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動作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60070" y="5653794"/>
            <a:ext cx="2360802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江南</a:t>
            </a:r>
            <a:r>
              <a:rPr lang="en-US" altLang="zh-TW" dirty="0" smtClean="0"/>
              <a:t>style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672578" y="5714279"/>
            <a:ext cx="1921798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68682" y="5684708"/>
            <a:ext cx="2360802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江南</a:t>
            </a:r>
            <a:r>
              <a:rPr lang="en-US" altLang="zh-TW" dirty="0" smtClean="0"/>
              <a:t>style2</a:t>
            </a:r>
            <a:endParaRPr lang="zh-TW" altLang="en-US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8929309" y="5684707"/>
            <a:ext cx="2360802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開合跳</a:t>
            </a:r>
          </a:p>
        </p:txBody>
      </p:sp>
    </p:spTree>
    <p:extLst>
      <p:ext uri="{BB962C8B-B14F-4D97-AF65-F5344CB8AC3E}">
        <p14:creationId xmlns:p14="http://schemas.microsoft.com/office/powerpoint/2010/main" val="205114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89213" y="1803400"/>
            <a:ext cx="8915399" cy="2262781"/>
          </a:xfrm>
        </p:spPr>
        <p:txBody>
          <a:bodyPr>
            <a:normAutofit/>
          </a:bodyPr>
          <a:lstStyle/>
          <a:p>
            <a:r>
              <a:rPr lang="en-US" altLang="zh-TW" sz="11500" dirty="0" smtClean="0">
                <a:latin typeface="Alien Encounters" panose="00000400000000000000" pitchFamily="2" charset="0"/>
              </a:rPr>
              <a:t>SHADER</a:t>
            </a:r>
            <a:endParaRPr lang="zh-TW" altLang="en-US" sz="11500" dirty="0">
              <a:latin typeface="Alien Encounter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5664" y="5380838"/>
            <a:ext cx="1203220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負片</a:t>
            </a:r>
            <a:endParaRPr lang="zh-TW" altLang="en-US" dirty="0"/>
          </a:p>
        </p:txBody>
      </p:sp>
      <p:pic>
        <p:nvPicPr>
          <p:cNvPr id="4" name="圖片 3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7" b="20306"/>
          <a:stretch/>
        </p:blipFill>
        <p:spPr>
          <a:xfrm>
            <a:off x="1300738" y="1509425"/>
            <a:ext cx="4822971" cy="3760577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576829" y="5380838"/>
            <a:ext cx="1203220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灰階</a:t>
            </a:r>
          </a:p>
        </p:txBody>
      </p:sp>
      <p:pic>
        <p:nvPicPr>
          <p:cNvPr id="6" name="圖片 5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9" b="19890"/>
          <a:stretch/>
        </p:blipFill>
        <p:spPr>
          <a:xfrm>
            <a:off x="6465453" y="1547387"/>
            <a:ext cx="4784437" cy="372261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</a:t>
            </a:r>
            <a:r>
              <a:rPr lang="zh-TW" altLang="en-US" sz="4000" dirty="0" smtClean="0"/>
              <a:t>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530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增加立體感</a:t>
            </a:r>
            <a:r>
              <a:rPr lang="en-US" altLang="zh-TW" dirty="0" smtClean="0"/>
              <a:t>(?)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75" b="20003"/>
          <a:stretch/>
        </p:blipFill>
        <p:spPr>
          <a:xfrm>
            <a:off x="721238" y="1464585"/>
            <a:ext cx="3600292" cy="2826302"/>
          </a:xfrm>
          <a:prstGeom prst="rect">
            <a:avLst/>
          </a:prstGeom>
        </p:spPr>
      </p:pic>
      <p:pic>
        <p:nvPicPr>
          <p:cNvPr id="8" name="圖片 7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6" b="21065"/>
          <a:stretch/>
        </p:blipFill>
        <p:spPr>
          <a:xfrm>
            <a:off x="3150235" y="3367336"/>
            <a:ext cx="3654154" cy="282630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604000" y="2178010"/>
            <a:ext cx="485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將原本應該是連續的</a:t>
            </a:r>
            <a:r>
              <a:rPr lang="en-US" altLang="zh-TW" dirty="0" smtClean="0"/>
              <a:t>diffuse(</a:t>
            </a:r>
            <a:r>
              <a:rPr lang="zh-TW" altLang="en-US" dirty="0" smtClean="0"/>
              <a:t>漫射</a:t>
            </a:r>
            <a:r>
              <a:rPr lang="en-US" altLang="zh-TW" dirty="0" smtClean="0"/>
              <a:t>)</a:t>
            </a:r>
            <a:r>
              <a:rPr lang="zh-TW" altLang="en-US" dirty="0" smtClean="0"/>
              <a:t>分段處理 </a:t>
            </a:r>
            <a:endParaRPr lang="en-US" altLang="zh-TW" dirty="0" smtClean="0"/>
          </a:p>
          <a:p>
            <a:r>
              <a:rPr lang="zh-TW" altLang="en-US" dirty="0" smtClean="0"/>
              <a:t>同範圍的改成相同數值</a:t>
            </a:r>
            <a:r>
              <a:rPr lang="en-US" altLang="zh-TW" dirty="0" smtClean="0"/>
              <a:t>(ex:0.5~1.0</a:t>
            </a:r>
            <a:r>
              <a:rPr lang="zh-TW" altLang="en-US" dirty="0"/>
              <a:t>內</a:t>
            </a:r>
            <a:r>
              <a:rPr lang="zh-TW" altLang="en-US" dirty="0" smtClean="0"/>
              <a:t>改成</a:t>
            </a:r>
            <a:r>
              <a:rPr lang="en-US" altLang="zh-TW" dirty="0" smtClean="0"/>
              <a:t>0.7)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171828" y="2911173"/>
            <a:ext cx="14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原圖↓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52159" y="4271792"/>
            <a:ext cx="171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Shader</a:t>
            </a:r>
            <a:r>
              <a:rPr lang="zh-TW" altLang="en-US" dirty="0" smtClean="0"/>
              <a:t>效果↑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67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54281" y="1650921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鏡面材質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171828" y="2911173"/>
            <a:ext cx="14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原圖↓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52159" y="4271792"/>
            <a:ext cx="171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Shader</a:t>
            </a:r>
            <a:r>
              <a:rPr lang="zh-TW" altLang="en-US" dirty="0" smtClean="0"/>
              <a:t>效果↑</a:t>
            </a:r>
            <a:endParaRPr lang="zh-TW" altLang="en-US" dirty="0"/>
          </a:p>
        </p:txBody>
      </p:sp>
      <p:pic>
        <p:nvPicPr>
          <p:cNvPr id="4" name="圖片 3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 b="20458"/>
          <a:stretch/>
        </p:blipFill>
        <p:spPr>
          <a:xfrm>
            <a:off x="676631" y="1553427"/>
            <a:ext cx="3468568" cy="2715491"/>
          </a:xfrm>
          <a:prstGeom prst="rect">
            <a:avLst/>
          </a:prstGeom>
        </p:spPr>
      </p:pic>
      <p:pic>
        <p:nvPicPr>
          <p:cNvPr id="8" name="圖片 7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6" b="21065"/>
          <a:stretch/>
        </p:blipFill>
        <p:spPr>
          <a:xfrm>
            <a:off x="3150235" y="3367336"/>
            <a:ext cx="3654154" cy="28263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370618" y="2530764"/>
            <a:ext cx="3943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用反射和折射的原理，由相機看向物體作爲入射線，計算出反射</a:t>
            </a:r>
            <a:r>
              <a:rPr lang="en-US" altLang="zh-TW" dirty="0" smtClean="0"/>
              <a:t>/</a:t>
            </a:r>
            <a:r>
              <a:rPr lang="zh-TW" altLang="en-US" dirty="0" smtClean="0"/>
              <a:t>折射線</a:t>
            </a:r>
            <a:endParaRPr lang="en-US" altLang="zh-TW" dirty="0" smtClean="0"/>
          </a:p>
          <a:p>
            <a:r>
              <a:rPr lang="zh-TW" altLang="en-US" dirty="0" smtClean="0"/>
              <a:t>然候再使用</a:t>
            </a:r>
            <a:r>
              <a:rPr lang="en-US" altLang="zh-TW" dirty="0" smtClean="0"/>
              <a:t>GLSL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texture</a:t>
            </a:r>
            <a:r>
              <a:rPr lang="zh-TW" altLang="en-US" dirty="0" smtClean="0"/>
              <a:t>函式，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skybox</a:t>
            </a:r>
            <a:r>
              <a:rPr lang="zh-TW" altLang="en-US" dirty="0" smtClean="0"/>
              <a:t>和折射</a:t>
            </a:r>
            <a:r>
              <a:rPr lang="en-US" altLang="zh-TW" dirty="0" smtClean="0"/>
              <a:t>/</a:t>
            </a:r>
            <a:r>
              <a:rPr lang="zh-TW" altLang="en-US" dirty="0" smtClean="0"/>
              <a:t>反射向量作爲參數，計算出鏡面材質的顏色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9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321</TotalTime>
  <Words>1152</Words>
  <Application>Microsoft Office PowerPoint</Application>
  <PresentationFormat>自訂</PresentationFormat>
  <Paragraphs>154</Paragraphs>
  <Slides>37</Slides>
  <Notes>0</Notes>
  <HiddenSlides>0</HiddenSlides>
  <MMClips>8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38" baseType="lpstr">
      <vt:lpstr>絲縷</vt:lpstr>
      <vt:lpstr>openGL_porject1機器人與特效</vt:lpstr>
      <vt:lpstr>機器人與動作</vt:lpstr>
      <vt:lpstr>機器人</vt:lpstr>
      <vt:lpstr>動作</vt:lpstr>
      <vt:lpstr>動作</vt:lpstr>
      <vt:lpstr>SHADER</vt:lpstr>
      <vt:lpstr>負片</vt:lpstr>
      <vt:lpstr>增加立體感(?)</vt:lpstr>
      <vt:lpstr>鏡面材質</vt:lpstr>
      <vt:lpstr>閃爍變色</vt:lpstr>
      <vt:lpstr>紅黑色塊</vt:lpstr>
      <vt:lpstr>迷彩</vt:lpstr>
      <vt:lpstr>雷射</vt:lpstr>
      <vt:lpstr>超★未來感特效</vt:lpstr>
      <vt:lpstr>原本應該會輸出到螢幕上 存成一張圖(texture)  然後再經過一次shader</vt:lpstr>
      <vt:lpstr>負片</vt:lpstr>
      <vt:lpstr>框加深</vt:lpstr>
      <vt:lpstr>偵測邊框</vt:lpstr>
      <vt:lpstr>霧化</vt:lpstr>
      <vt:lpstr>紗網偷窺  圓型馬賽克</vt:lpstr>
      <vt:lpstr>浮雕</vt:lpstr>
      <vt:lpstr>水波</vt:lpstr>
      <vt:lpstr>Frame Buffer Shader </vt:lpstr>
      <vt:lpstr>Frame Buffer Shader </vt:lpstr>
      <vt:lpstr>Frame Buffer Shader </vt:lpstr>
      <vt:lpstr>Frame Buffer Shader </vt:lpstr>
      <vt:lpstr>Frame Buffer Shader </vt:lpstr>
      <vt:lpstr>Frame Buffer Shader </vt:lpstr>
      <vt:lpstr>Frame Buffer Shader </vt:lpstr>
      <vt:lpstr>Frame Buffer Shader </vt:lpstr>
      <vt:lpstr>Frame Buffer Shader </vt:lpstr>
      <vt:lpstr>Skybox Shader </vt:lpstr>
      <vt:lpstr>Skybox Shader </vt:lpstr>
      <vt:lpstr>Skybox Shader </vt:lpstr>
      <vt:lpstr>Skybox Shader </vt:lpstr>
      <vt:lpstr>Skybox Shader </vt:lpstr>
      <vt:lpstr>小計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SHADER</dc:title>
  <dc:creator>bing chen</dc:creator>
  <cp:lastModifiedBy>FL</cp:lastModifiedBy>
  <cp:revision>30</cp:revision>
  <dcterms:created xsi:type="dcterms:W3CDTF">2018-11-15T06:29:01Z</dcterms:created>
  <dcterms:modified xsi:type="dcterms:W3CDTF">2018-11-17T01:58:23Z</dcterms:modified>
</cp:coreProperties>
</file>